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6"/>
  </p:notesMasterIdLst>
  <p:sldIdLst>
    <p:sldId id="262" r:id="rId2"/>
    <p:sldId id="260" r:id="rId3"/>
    <p:sldId id="312" r:id="rId4"/>
    <p:sldId id="259" r:id="rId5"/>
    <p:sldId id="311" r:id="rId6"/>
    <p:sldId id="295" r:id="rId7"/>
    <p:sldId id="323" r:id="rId8"/>
    <p:sldId id="275" r:id="rId9"/>
    <p:sldId id="314" r:id="rId10"/>
    <p:sldId id="315" r:id="rId11"/>
    <p:sldId id="316" r:id="rId12"/>
    <p:sldId id="317" r:id="rId13"/>
    <p:sldId id="313" r:id="rId14"/>
    <p:sldId id="326" r:id="rId15"/>
    <p:sldId id="327" r:id="rId16"/>
    <p:sldId id="325" r:id="rId17"/>
    <p:sldId id="296" r:id="rId18"/>
    <p:sldId id="318" r:id="rId19"/>
    <p:sldId id="319" r:id="rId20"/>
    <p:sldId id="320" r:id="rId21"/>
    <p:sldId id="321" r:id="rId22"/>
    <p:sldId id="322" r:id="rId23"/>
    <p:sldId id="310" r:id="rId24"/>
    <p:sldId id="278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Light" panose="000004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âm Hoàng" initials="LH" lastIdx="1" clrIdx="0">
    <p:extLst>
      <p:ext uri="{19B8F6BF-5375-455C-9EA6-DF929625EA0E}">
        <p15:presenceInfo xmlns:p15="http://schemas.microsoft.com/office/powerpoint/2012/main" userId="a062cc90686c3ee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8617F7-BD45-45D3-9494-08AB8ACE10ED}">
  <a:tblStyle styleId="{668617F7-BD45-45D3-9494-08AB8ACE10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9E5840-C12E-4C8B-9978-033B50F8BF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9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398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555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929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428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392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536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81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056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461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658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717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360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fc25fbfc5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fc25fbfc5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447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417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992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696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807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7" name="Google Shape;17;p3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24" name="Google Shape;24;p4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810450" y="6702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32" name="Google Shape;32;p5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3" name="Google Shape;73;p10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9" name="Google Shape;79;p11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 idx="4294967295"/>
          </p:nvPr>
        </p:nvSpPr>
        <p:spPr>
          <a:xfrm>
            <a:off x="53231" y="1090820"/>
            <a:ext cx="7065307" cy="197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>
                <a:solidFill>
                  <a:schemeClr val="lt1"/>
                </a:solidFill>
              </a:rPr>
              <a:t>BÁO CÁO ĐỒ ÁN </a:t>
            </a:r>
            <a:br>
              <a:rPr lang="vi-VN" sz="6000">
                <a:solidFill>
                  <a:schemeClr val="lt1"/>
                </a:solidFill>
              </a:rPr>
            </a:br>
            <a:r>
              <a:rPr lang="vi-VN" sz="6000">
                <a:solidFill>
                  <a:schemeClr val="lt1"/>
                </a:solidFill>
              </a:rPr>
              <a:t>TỐT NGHIỆP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4294967295"/>
          </p:nvPr>
        </p:nvSpPr>
        <p:spPr>
          <a:xfrm>
            <a:off x="2111810" y="3169703"/>
            <a:ext cx="4644900" cy="3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vi-VN" sz="1600" i="1">
                <a:solidFill>
                  <a:schemeClr val="bg1"/>
                </a:solidFill>
              </a:rPr>
              <a:t>Đề tài: Web bán ĐTDĐ + App Android</a:t>
            </a:r>
            <a:endParaRPr sz="1600" i="1">
              <a:solidFill>
                <a:schemeClr val="bg1"/>
              </a:solidFill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8206048" y="3341706"/>
            <a:ext cx="342784" cy="32730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31" name="Google Shape;131;p18"/>
          <p:cNvGrpSpPr/>
          <p:nvPr/>
        </p:nvGrpSpPr>
        <p:grpSpPr>
          <a:xfrm>
            <a:off x="7363869" y="1880290"/>
            <a:ext cx="1468628" cy="1468963"/>
            <a:chOff x="6654650" y="3665275"/>
            <a:chExt cx="409100" cy="409125"/>
          </a:xfrm>
        </p:grpSpPr>
        <p:sp>
          <p:nvSpPr>
            <p:cNvPr id="132" name="Google Shape;132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34" name="Google Shape;134;p18"/>
          <p:cNvGrpSpPr/>
          <p:nvPr/>
        </p:nvGrpSpPr>
        <p:grpSpPr>
          <a:xfrm rot="1056973">
            <a:off x="6796335" y="3554555"/>
            <a:ext cx="1003473" cy="925100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39" name="Google Shape;139;p18"/>
          <p:cNvSpPr/>
          <p:nvPr/>
        </p:nvSpPr>
        <p:spPr>
          <a:xfrm rot="2466579">
            <a:off x="8083398" y="1268932"/>
            <a:ext cx="476257" cy="4547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p18"/>
          <p:cNvSpPr/>
          <p:nvPr/>
        </p:nvSpPr>
        <p:spPr>
          <a:xfrm rot="-1609357">
            <a:off x="7113723" y="2026156"/>
            <a:ext cx="342748" cy="32726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18"/>
          <p:cNvSpPr/>
          <p:nvPr/>
        </p:nvSpPr>
        <p:spPr>
          <a:xfrm rot="2926412">
            <a:off x="8626595" y="2959776"/>
            <a:ext cx="256675" cy="2450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2" name="Google Shape;142;p18"/>
          <p:cNvSpPr/>
          <p:nvPr/>
        </p:nvSpPr>
        <p:spPr>
          <a:xfrm rot="-1609257">
            <a:off x="7439947" y="1436297"/>
            <a:ext cx="231253" cy="22080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643B00-66E0-4B93-8B78-A74F7779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71740">
            <a:off x="6984739" y="3864498"/>
            <a:ext cx="220035" cy="165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6CDE1-931A-4742-83A2-9950436DC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38776">
            <a:off x="7456892" y="497284"/>
            <a:ext cx="863675" cy="842309"/>
          </a:xfrm>
          <a:prstGeom prst="rect">
            <a:avLst/>
          </a:prstGeom>
        </p:spPr>
      </p:pic>
      <p:sp>
        <p:nvSpPr>
          <p:cNvPr id="22" name="Google Shape;129;p18">
            <a:extLst>
              <a:ext uri="{FF2B5EF4-FFF2-40B4-BE49-F238E27FC236}">
                <a16:creationId xmlns:a16="http://schemas.microsoft.com/office/drawing/2014/main" id="{13468CC0-B995-4A4B-ADDF-4901EB7029EC}"/>
              </a:ext>
            </a:extLst>
          </p:cNvPr>
          <p:cNvSpPr txBox="1">
            <a:spLocks/>
          </p:cNvSpPr>
          <p:nvPr/>
        </p:nvSpPr>
        <p:spPr>
          <a:xfrm>
            <a:off x="2640197" y="3484143"/>
            <a:ext cx="3830453" cy="83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Aft>
                <a:spcPts val="600"/>
              </a:spcAft>
              <a:buFont typeface="Montserrat Light"/>
              <a:buNone/>
            </a:pPr>
            <a:r>
              <a:rPr lang="vi-VN" sz="1800">
                <a:solidFill>
                  <a:schemeClr val="bg1"/>
                </a:solidFill>
              </a:rPr>
              <a:t>GVHD: Dương Hữu </a:t>
            </a:r>
            <a:r>
              <a:rPr lang="en-US" sz="1800">
                <a:solidFill>
                  <a:schemeClr val="bg1"/>
                </a:solidFill>
              </a:rPr>
              <a:t>Ph</a:t>
            </a:r>
            <a:r>
              <a:rPr lang="vi-VN" sz="1800">
                <a:solidFill>
                  <a:schemeClr val="bg1"/>
                </a:solidFill>
              </a:rPr>
              <a:t>ước</a:t>
            </a:r>
            <a:endParaRPr lang="en-US" sz="1800">
              <a:solidFill>
                <a:schemeClr val="bg1"/>
              </a:solidFill>
            </a:endParaRPr>
          </a:p>
          <a:p>
            <a:pPr marL="0" indent="0">
              <a:spcAft>
                <a:spcPts val="600"/>
              </a:spcAft>
              <a:buFont typeface="Montserrat Light"/>
              <a:buNone/>
            </a:pPr>
            <a:r>
              <a:rPr lang="en-US" sz="1800">
                <a:solidFill>
                  <a:schemeClr val="bg1"/>
                </a:solidFill>
              </a:rPr>
              <a:t>GVPB : Lữ Cao Tiến</a:t>
            </a:r>
            <a:endParaRPr lang="vi-VN" sz="180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B8E946-E4B6-42AE-8ACF-2BE4F1EA5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58108">
            <a:off x="7555824" y="2244756"/>
            <a:ext cx="1323617" cy="9927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2576490" y="4011824"/>
            <a:ext cx="3991020" cy="4417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>
                <a:solidFill>
                  <a:schemeClr val="lt1"/>
                </a:solidFill>
              </a:rPr>
              <a:t>Trang chủ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2DC1B-5A1B-4040-8437-5A52461B0D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83398" y="521909"/>
            <a:ext cx="6577200" cy="31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07C9E5-449B-418E-B86C-F974055AF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98" y="521621"/>
            <a:ext cx="6577199" cy="3186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BA1F8D-EF06-4F9C-8FCB-379C37B83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397" y="521620"/>
            <a:ext cx="6577200" cy="31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2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2576490" y="4092328"/>
            <a:ext cx="3991020" cy="4417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>
                <a:solidFill>
                  <a:schemeClr val="lt1"/>
                </a:solidFill>
              </a:rPr>
              <a:t>Trang chi tiết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3E935-0C36-4E81-B458-CF49808D86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83400" y="609407"/>
            <a:ext cx="6577200" cy="31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AA2F7C-359E-4FFE-85AB-BD98F9681DC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83400" y="609407"/>
            <a:ext cx="6577200" cy="31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3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2576490" y="3985455"/>
            <a:ext cx="3991020" cy="4417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>
                <a:solidFill>
                  <a:schemeClr val="lt1"/>
                </a:solidFill>
              </a:rPr>
              <a:t>Trang giỏ hàng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0A847-CFA9-4153-BA57-8247C738D7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83400" y="716280"/>
            <a:ext cx="6577200" cy="31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0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95E895-F4E6-41F8-B34D-31F0A446D3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83400" y="614629"/>
            <a:ext cx="6577200" cy="3186000"/>
          </a:xfrm>
          <a:prstGeom prst="rect">
            <a:avLst/>
          </a:prstGeom>
        </p:spPr>
      </p:pic>
      <p:sp>
        <p:nvSpPr>
          <p:cNvPr id="12" name="Google Shape;291;p31">
            <a:extLst>
              <a:ext uri="{FF2B5EF4-FFF2-40B4-BE49-F238E27FC236}">
                <a16:creationId xmlns:a16="http://schemas.microsoft.com/office/drawing/2014/main" id="{69C84BFF-F575-4DD7-B59C-72F634457BDC}"/>
              </a:ext>
            </a:extLst>
          </p:cNvPr>
          <p:cNvSpPr txBox="1">
            <a:spLocks/>
          </p:cNvSpPr>
          <p:nvPr/>
        </p:nvSpPr>
        <p:spPr>
          <a:xfrm>
            <a:off x="2576490" y="4087106"/>
            <a:ext cx="3991020" cy="44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vi-VN" sz="2800" b="1">
                <a:solidFill>
                  <a:schemeClr val="lt1"/>
                </a:solidFill>
              </a:rPr>
              <a:t>Trang thanh toán</a:t>
            </a:r>
          </a:p>
        </p:txBody>
      </p:sp>
    </p:spTree>
    <p:extLst>
      <p:ext uri="{BB962C8B-B14F-4D97-AF65-F5344CB8AC3E}">
        <p14:creationId xmlns:p14="http://schemas.microsoft.com/office/powerpoint/2010/main" val="280285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" name="Google Shape;291;p31">
            <a:extLst>
              <a:ext uri="{FF2B5EF4-FFF2-40B4-BE49-F238E27FC236}">
                <a16:creationId xmlns:a16="http://schemas.microsoft.com/office/drawing/2014/main" id="{69C84BFF-F575-4DD7-B59C-72F634457BDC}"/>
              </a:ext>
            </a:extLst>
          </p:cNvPr>
          <p:cNvSpPr txBox="1">
            <a:spLocks/>
          </p:cNvSpPr>
          <p:nvPr/>
        </p:nvSpPr>
        <p:spPr>
          <a:xfrm>
            <a:off x="2576490" y="4087106"/>
            <a:ext cx="3991020" cy="44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vi-VN" sz="2800" b="1">
                <a:solidFill>
                  <a:schemeClr val="lt1"/>
                </a:solidFill>
              </a:rPr>
              <a:t>Trang </a:t>
            </a:r>
            <a:r>
              <a:rPr lang="en-US" sz="2800" b="1">
                <a:solidFill>
                  <a:schemeClr val="lt1"/>
                </a:solidFill>
              </a:rPr>
              <a:t>Admin</a:t>
            </a:r>
            <a:endParaRPr lang="vi-VN" sz="2800" b="1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19B0B-2F18-49A5-85BA-591BB4383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400" y="614629"/>
            <a:ext cx="6577200" cy="3185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044C2-E98A-4072-A698-EBE3E4574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400" y="614629"/>
            <a:ext cx="6577200" cy="318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" name="Google Shape;291;p31">
            <a:extLst>
              <a:ext uri="{FF2B5EF4-FFF2-40B4-BE49-F238E27FC236}">
                <a16:creationId xmlns:a16="http://schemas.microsoft.com/office/drawing/2014/main" id="{69C84BFF-F575-4DD7-B59C-72F634457BDC}"/>
              </a:ext>
            </a:extLst>
          </p:cNvPr>
          <p:cNvSpPr txBox="1">
            <a:spLocks/>
          </p:cNvSpPr>
          <p:nvPr/>
        </p:nvSpPr>
        <p:spPr>
          <a:xfrm>
            <a:off x="2381238" y="4087106"/>
            <a:ext cx="4381523" cy="44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vi-VN" sz="2800" b="1">
                <a:solidFill>
                  <a:schemeClr val="lt1"/>
                </a:solidFill>
              </a:rPr>
              <a:t>Trang </a:t>
            </a:r>
            <a:r>
              <a:rPr lang="en-US" sz="2800" b="1">
                <a:solidFill>
                  <a:schemeClr val="lt1"/>
                </a:solidFill>
              </a:rPr>
              <a:t>quản lý Sản phẩm</a:t>
            </a:r>
            <a:endParaRPr lang="vi-VN" sz="2800" b="1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1C3B0-A024-47EB-9D27-D3B1E3908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400" y="614629"/>
            <a:ext cx="6577200" cy="31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5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86934-6C84-4CB3-877A-DA94C6E20D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D08D7-BA21-48BB-A9C8-F08E97B7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568" y="1340666"/>
            <a:ext cx="2820432" cy="246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47180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993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>
                <a:solidFill>
                  <a:schemeClr val="lt1"/>
                </a:solidFill>
              </a:rPr>
              <a:t>Đăng nhập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>
            <a:off x="5295002" y="243214"/>
            <a:ext cx="2274420" cy="4526861"/>
            <a:chOff x="2547150" y="238125"/>
            <a:chExt cx="2525675" cy="5238750"/>
          </a:xfrm>
        </p:grpSpPr>
        <p:sp>
          <p:nvSpPr>
            <p:cNvPr id="295" name="Google Shape;29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CC30B8D-2CD9-43FF-9DB2-2568345CD01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39" y="652251"/>
            <a:ext cx="2151061" cy="373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9712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3159488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>
                <a:solidFill>
                  <a:schemeClr val="lt1"/>
                </a:solidFill>
              </a:rPr>
              <a:t>Đăng ký tài </a:t>
            </a:r>
            <a:r>
              <a:rPr lang="en-US" sz="2800" b="1">
                <a:solidFill>
                  <a:schemeClr val="lt1"/>
                </a:solidFill>
              </a:rPr>
              <a:t>khoản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>
            <a:off x="5295002" y="243214"/>
            <a:ext cx="2274420" cy="4526861"/>
            <a:chOff x="2547150" y="238125"/>
            <a:chExt cx="2525675" cy="5238750"/>
          </a:xfrm>
        </p:grpSpPr>
        <p:sp>
          <p:nvSpPr>
            <p:cNvPr id="295" name="Google Shape;29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B73AA92-BFB3-4E95-ADF4-D2A56A58C84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430" y="659305"/>
            <a:ext cx="2155874" cy="36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07612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993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Trang chủ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>
            <a:off x="5295002" y="243214"/>
            <a:ext cx="2274420" cy="4526861"/>
            <a:chOff x="2547150" y="238125"/>
            <a:chExt cx="2525675" cy="5238750"/>
          </a:xfrm>
        </p:grpSpPr>
        <p:sp>
          <p:nvSpPr>
            <p:cNvPr id="295" name="Google Shape;29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0815928-9E48-4E7C-AE3C-F4D442D00EE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908" y="659306"/>
            <a:ext cx="2149792" cy="369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4647966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F3EF3D-E103-4E44-B135-7C54006C9D7F}"/>
              </a:ext>
            </a:extLst>
          </p:cNvPr>
          <p:cNvSpPr txBox="1"/>
          <p:nvPr/>
        </p:nvSpPr>
        <p:spPr>
          <a:xfrm>
            <a:off x="1714500" y="1371600"/>
            <a:ext cx="27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b="1">
                <a:solidFill>
                  <a:schemeClr val="bg1"/>
                </a:solidFill>
                <a:latin typeface="Montserrat" panose="020B0604020202020204" charset="0"/>
              </a:rPr>
              <a:t>THÀNH VIÊN: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4B396-EBF7-4FC3-8788-72311DDC770F}"/>
              </a:ext>
            </a:extLst>
          </p:cNvPr>
          <p:cNvSpPr txBox="1"/>
          <p:nvPr/>
        </p:nvSpPr>
        <p:spPr>
          <a:xfrm>
            <a:off x="2164080" y="2042160"/>
            <a:ext cx="522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>
                <a:solidFill>
                  <a:schemeClr val="bg1"/>
                </a:solidFill>
                <a:latin typeface="Montserrat Light" panose="00000400000000000000" pitchFamily="2" charset="0"/>
              </a:rPr>
              <a:t>1. Vũ Hoàng Lâm - 0306813</a:t>
            </a:r>
            <a:r>
              <a:rPr lang="en-US" sz="1800">
                <a:solidFill>
                  <a:schemeClr val="bg1"/>
                </a:solidFill>
                <a:latin typeface="Montserrat Light" panose="00000400000000000000" pitchFamily="2" charset="0"/>
              </a:rPr>
              <a:t>31</a:t>
            </a:r>
            <a:r>
              <a:rPr lang="vi-VN" sz="1800">
                <a:solidFill>
                  <a:schemeClr val="bg1"/>
                </a:solidFill>
                <a:latin typeface="Montserrat Light" panose="00000400000000000000" pitchFamily="2" charset="0"/>
              </a:rPr>
              <a:t> - CĐTH18PMB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86890-BD56-476D-A2A0-0DC4CD48C2EC}"/>
              </a:ext>
            </a:extLst>
          </p:cNvPr>
          <p:cNvSpPr txBox="1"/>
          <p:nvPr/>
        </p:nvSpPr>
        <p:spPr>
          <a:xfrm>
            <a:off x="2164080" y="2571750"/>
            <a:ext cx="6062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>
                <a:solidFill>
                  <a:schemeClr val="bg1"/>
                </a:solidFill>
                <a:latin typeface="Montserrat Light" panose="00000400000000000000" pitchFamily="2" charset="0"/>
              </a:rPr>
              <a:t>2. Mai Hoàng </a:t>
            </a:r>
            <a:r>
              <a:rPr lang="en-US" sz="1800">
                <a:solidFill>
                  <a:schemeClr val="bg1"/>
                </a:solidFill>
                <a:latin typeface="Montserrat Light" panose="00000400000000000000" pitchFamily="2" charset="0"/>
              </a:rPr>
              <a:t>Tiến Đạt </a:t>
            </a:r>
            <a:r>
              <a:rPr lang="vi-VN" sz="1800">
                <a:solidFill>
                  <a:schemeClr val="bg1"/>
                </a:solidFill>
                <a:latin typeface="Montserrat Light" panose="00000400000000000000" pitchFamily="2" charset="0"/>
              </a:rPr>
              <a:t>– 0306181307 </a:t>
            </a:r>
            <a:r>
              <a:rPr lang="en-US" sz="1800">
                <a:solidFill>
                  <a:schemeClr val="bg1"/>
                </a:solidFill>
                <a:latin typeface="Montserrat Light" panose="00000400000000000000" pitchFamily="2" charset="0"/>
              </a:rPr>
              <a:t>- </a:t>
            </a:r>
            <a:r>
              <a:rPr lang="vi-VN" sz="1800">
                <a:solidFill>
                  <a:schemeClr val="bg1"/>
                </a:solidFill>
                <a:latin typeface="Montserrat Light" panose="00000400000000000000" pitchFamily="2" charset="0"/>
              </a:rPr>
              <a:t>CĐTH18PMA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993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Trang chi tiết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>
            <a:off x="5295002" y="243214"/>
            <a:ext cx="2274420" cy="4526861"/>
            <a:chOff x="2547150" y="238125"/>
            <a:chExt cx="2525675" cy="5238750"/>
          </a:xfrm>
        </p:grpSpPr>
        <p:sp>
          <p:nvSpPr>
            <p:cNvPr id="295" name="Google Shape;29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EF6C93F-2786-4689-B534-A8540138EF3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860" y="658493"/>
            <a:ext cx="2149403" cy="369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7A52AF-73C7-49EA-AF49-97EF1FCD9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861" y="658493"/>
            <a:ext cx="2149402" cy="36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173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993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Trang giỏ hàng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>
            <a:off x="5295002" y="243214"/>
            <a:ext cx="2274420" cy="4526861"/>
            <a:chOff x="2547150" y="238125"/>
            <a:chExt cx="2525675" cy="5238750"/>
          </a:xfrm>
        </p:grpSpPr>
        <p:sp>
          <p:nvSpPr>
            <p:cNvPr id="295" name="Google Shape;29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5D8D477-55A4-4E9F-A195-A5962443832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405" y="663214"/>
            <a:ext cx="2151924" cy="36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28464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3084826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Trang thanh toán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>
            <a:off x="5295002" y="243214"/>
            <a:ext cx="2274420" cy="4526861"/>
            <a:chOff x="2547150" y="238125"/>
            <a:chExt cx="2525675" cy="5238750"/>
          </a:xfrm>
        </p:grpSpPr>
        <p:sp>
          <p:nvSpPr>
            <p:cNvPr id="295" name="Google Shape;29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0A8FC9C-D366-4235-8199-7EDD9AF091A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143" y="655455"/>
            <a:ext cx="2145557" cy="37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01034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accent1"/>
                </a:solidFill>
              </a:rPr>
              <a:t>II</a:t>
            </a:r>
            <a:r>
              <a:rPr lang="en">
                <a:solidFill>
                  <a:schemeClr val="accent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DEMO ĐỒ ÁN</a:t>
            </a:r>
          </a:p>
        </p:txBody>
      </p:sp>
    </p:spTree>
    <p:extLst>
      <p:ext uri="{BB962C8B-B14F-4D97-AF65-F5344CB8AC3E}">
        <p14:creationId xmlns:p14="http://schemas.microsoft.com/office/powerpoint/2010/main" val="3560457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>
            <a:spLocks noGrp="1"/>
          </p:cNvSpPr>
          <p:nvPr>
            <p:ph type="ctrTitle" idx="4294967295"/>
          </p:nvPr>
        </p:nvSpPr>
        <p:spPr>
          <a:xfrm>
            <a:off x="1821180" y="2026908"/>
            <a:ext cx="6593700" cy="131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Thanks!</a:t>
            </a:r>
            <a:endParaRPr sz="9600"/>
          </a:p>
        </p:txBody>
      </p:sp>
      <p:sp>
        <p:nvSpPr>
          <p:cNvPr id="330" name="Google Shape;330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24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D670E2-01BF-4782-8C48-6172DD420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391" y="2000238"/>
            <a:ext cx="781049" cy="1082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F3EF3D-E103-4E44-B135-7C54006C9D7F}"/>
              </a:ext>
            </a:extLst>
          </p:cNvPr>
          <p:cNvSpPr txBox="1"/>
          <p:nvPr/>
        </p:nvSpPr>
        <p:spPr>
          <a:xfrm>
            <a:off x="1714500" y="1371600"/>
            <a:ext cx="2310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b="1">
                <a:solidFill>
                  <a:schemeClr val="bg1"/>
                </a:solidFill>
                <a:latin typeface="Montserrat" panose="020B0604020202020204" charset="0"/>
              </a:rPr>
              <a:t>I. Giới thiệu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5968A-7815-4252-A9E9-828E48B0D125}"/>
              </a:ext>
            </a:extLst>
          </p:cNvPr>
          <p:cNvSpPr txBox="1"/>
          <p:nvPr/>
        </p:nvSpPr>
        <p:spPr>
          <a:xfrm>
            <a:off x="1714500" y="3101340"/>
            <a:ext cx="2904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b="1">
                <a:solidFill>
                  <a:schemeClr val="bg1"/>
                </a:solidFill>
                <a:latin typeface="Montserrat" panose="020B0604020202020204" charset="0"/>
              </a:rPr>
              <a:t>II. Demo đồ án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4B396-EBF7-4FC3-8788-72311DDC770F}"/>
              </a:ext>
            </a:extLst>
          </p:cNvPr>
          <p:cNvSpPr txBox="1"/>
          <p:nvPr/>
        </p:nvSpPr>
        <p:spPr>
          <a:xfrm>
            <a:off x="2164080" y="2042160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>
                <a:solidFill>
                  <a:schemeClr val="bg1"/>
                </a:solidFill>
                <a:latin typeface="Montserrat Light" panose="00000400000000000000" pitchFamily="2" charset="0"/>
              </a:rPr>
              <a:t>1. Sơ lược về </a:t>
            </a:r>
            <a:r>
              <a:rPr lang="en-US" sz="1800">
                <a:solidFill>
                  <a:schemeClr val="bg1"/>
                </a:solidFill>
                <a:latin typeface="Montserrat Light" panose="00000400000000000000" pitchFamily="2" charset="0"/>
              </a:rPr>
              <a:t>đề tài</a:t>
            </a:r>
            <a:endParaRPr lang="vi-VN" sz="1800">
              <a:solidFill>
                <a:schemeClr val="bg1"/>
              </a:solidFill>
              <a:latin typeface="Montserrat Light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86890-BD56-476D-A2A0-0DC4CD48C2EC}"/>
              </a:ext>
            </a:extLst>
          </p:cNvPr>
          <p:cNvSpPr txBox="1"/>
          <p:nvPr/>
        </p:nvSpPr>
        <p:spPr>
          <a:xfrm>
            <a:off x="2164080" y="2571750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>
                <a:solidFill>
                  <a:schemeClr val="bg1"/>
                </a:solidFill>
                <a:latin typeface="Montserrat Light" panose="00000400000000000000" pitchFamily="2" charset="0"/>
              </a:rPr>
              <a:t>2. Các màn hình chính</a:t>
            </a:r>
          </a:p>
        </p:txBody>
      </p:sp>
    </p:spTree>
    <p:extLst>
      <p:ext uri="{BB962C8B-B14F-4D97-AF65-F5344CB8AC3E}">
        <p14:creationId xmlns:p14="http://schemas.microsoft.com/office/powerpoint/2010/main" val="331081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accent1"/>
                </a:solidFill>
              </a:rPr>
              <a:t>I</a:t>
            </a:r>
            <a:r>
              <a:rPr lang="en">
                <a:solidFill>
                  <a:schemeClr val="accent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Giới thiệu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55300" y="835999"/>
            <a:ext cx="7433400" cy="5356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1. Sơ lược về </a:t>
            </a:r>
            <a:r>
              <a:rPr lang="en-US"/>
              <a:t>đề tài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2F4DF-8FD0-49AC-93FB-2BD4AB578C8E}"/>
              </a:ext>
            </a:extLst>
          </p:cNvPr>
          <p:cNvSpPr txBox="1"/>
          <p:nvPr/>
        </p:nvSpPr>
        <p:spPr>
          <a:xfrm>
            <a:off x="855300" y="1371600"/>
            <a:ext cx="74334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>
                <a:latin typeface="Montserrat Light" panose="00000400000000000000" pitchFamily="2" charset="0"/>
              </a:rPr>
              <a:t>Quản lý cửa hàng bán điện thoại trên 2 nền tảng: Web &amp; Mobile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2AFAE-51EA-48D1-B08D-BF8BDC52A2D2}"/>
              </a:ext>
            </a:extLst>
          </p:cNvPr>
          <p:cNvSpPr txBox="1"/>
          <p:nvPr/>
        </p:nvSpPr>
        <p:spPr>
          <a:xfrm>
            <a:off x="855300" y="2301892"/>
            <a:ext cx="7433400" cy="78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>
                <a:latin typeface="Montserrat Light" panose="00000400000000000000" pitchFamily="2" charset="0"/>
              </a:rPr>
              <a:t>Người dùng xem và đặt mua các sản phẩm đang được kinh doanh tại cửa hàng</a:t>
            </a:r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85EA5B-57B1-4169-A6B8-E32714EC8926}"/>
              </a:ext>
            </a:extLst>
          </p:cNvPr>
          <p:cNvSpPr txBox="1"/>
          <p:nvPr/>
        </p:nvSpPr>
        <p:spPr>
          <a:xfrm>
            <a:off x="855300" y="3211225"/>
            <a:ext cx="74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>
                <a:latin typeface="Montserrat Light" panose="00000400000000000000" pitchFamily="2" charset="0"/>
              </a:rPr>
              <a:t>Người dùng quản lý tài khoản của mình</a:t>
            </a:r>
            <a:endParaRPr 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72863-0AFF-485A-8621-98980BA01D96}"/>
              </a:ext>
            </a:extLst>
          </p:cNvPr>
          <p:cNvSpPr txBox="1"/>
          <p:nvPr/>
        </p:nvSpPr>
        <p:spPr>
          <a:xfrm>
            <a:off x="855300" y="3670626"/>
            <a:ext cx="74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>
                <a:latin typeface="Montserrat Light" panose="00000400000000000000" pitchFamily="2" charset="0"/>
              </a:rPr>
              <a:t>Người dùng theo dõi đơn hàng của mình</a:t>
            </a:r>
            <a:endParaRPr 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8CF04-5989-4511-AD54-0F9571F51E4C}"/>
              </a:ext>
            </a:extLst>
          </p:cNvPr>
          <p:cNvSpPr txBox="1"/>
          <p:nvPr/>
        </p:nvSpPr>
        <p:spPr>
          <a:xfrm>
            <a:off x="855300" y="4138224"/>
            <a:ext cx="74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>
                <a:latin typeface="Montserrat Light" panose="00000400000000000000" pitchFamily="2" charset="0"/>
              </a:rPr>
              <a:t>Quản lý tất cả dữ liệu và hoạt động tại cửa hàng trên trang Admin</a:t>
            </a:r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F3D06-7053-4766-B7E2-A943269B78E9}"/>
              </a:ext>
            </a:extLst>
          </p:cNvPr>
          <p:cNvSpPr txBox="1"/>
          <p:nvPr/>
        </p:nvSpPr>
        <p:spPr>
          <a:xfrm>
            <a:off x="855300" y="1836746"/>
            <a:ext cx="74334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>
                <a:latin typeface="Montserrat Light" panose="00000400000000000000" pitchFamily="2" charset="0"/>
              </a:rPr>
              <a:t>Ngôn ngữ: PHP (Laravel Framework), Kotlin</a:t>
            </a:r>
          </a:p>
        </p:txBody>
      </p:sp>
    </p:spTree>
    <p:extLst>
      <p:ext uri="{BB962C8B-B14F-4D97-AF65-F5344CB8AC3E}">
        <p14:creationId xmlns:p14="http://schemas.microsoft.com/office/powerpoint/2010/main" val="2942873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1419180" y="229904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2. Các màn hình chính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15858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86934-6C84-4CB3-877A-DA94C6E20D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1FF7A-4DCE-496B-BDB0-5BD820D0A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0" y="1041750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46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2576489" y="4084417"/>
            <a:ext cx="3991020" cy="4417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>
                <a:solidFill>
                  <a:schemeClr val="lt1"/>
                </a:solidFill>
              </a:rPr>
              <a:t>Đăng ký tài khoản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350CD2-24D3-4F4F-987E-2E355ABB2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194" y="617318"/>
            <a:ext cx="6575612" cy="31850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2576489" y="4084417"/>
            <a:ext cx="3991020" cy="4417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>
                <a:solidFill>
                  <a:schemeClr val="lt1"/>
                </a:solidFill>
              </a:rPr>
              <a:t>Đăng nhập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DFFEF-1A05-422B-8DFF-B0CA30EA55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83399" y="617318"/>
            <a:ext cx="6577200" cy="31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6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icholas template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2AC3F3"/>
      </a:accent1>
      <a:accent2>
        <a:srgbClr val="004591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003C7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230</Words>
  <Application>Microsoft Office PowerPoint</Application>
  <PresentationFormat>On-screen Show (16:9)</PresentationFormat>
  <Paragraphs>60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Montserrat</vt:lpstr>
      <vt:lpstr>Montserrat Light</vt:lpstr>
      <vt:lpstr>Arial</vt:lpstr>
      <vt:lpstr>Wingdings</vt:lpstr>
      <vt:lpstr>Nicholas template</vt:lpstr>
      <vt:lpstr>BÁO CÁO ĐỒ ÁN  TỐT NGHIỆP</vt:lpstr>
      <vt:lpstr>PowerPoint Presentation</vt:lpstr>
      <vt:lpstr>PowerPoint Presentation</vt:lpstr>
      <vt:lpstr>I. Giới thiệu</vt:lpstr>
      <vt:lpstr>1. Sơ lược về đề tài</vt:lpstr>
      <vt:lpstr>2. Các màn hình chính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DEMO ĐỒ ÁN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THỰC TẬP</dc:title>
  <dc:creator>Tiến Đạt</dc:creator>
  <cp:lastModifiedBy>Lâm Hoàng</cp:lastModifiedBy>
  <cp:revision>137</cp:revision>
  <dcterms:modified xsi:type="dcterms:W3CDTF">2021-11-04T15:13:06Z</dcterms:modified>
</cp:coreProperties>
</file>